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LewayGutter-EverywhereGo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LanaDelRey-Honeymoon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Jhameel-RomanticSoul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